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47"/>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51" r:id="rId51"/>
    <p:sldId id="743" r:id="rId52"/>
    <p:sldId id="744" r:id="rId53"/>
    <p:sldId id="817" r:id="rId54"/>
    <p:sldId id="857" r:id="rId55"/>
    <p:sldId id="859" r:id="rId56"/>
    <p:sldId id="858" r:id="rId57"/>
    <p:sldId id="864" r:id="rId58"/>
    <p:sldId id="861" r:id="rId59"/>
    <p:sldId id="862" r:id="rId60"/>
    <p:sldId id="806" r:id="rId61"/>
    <p:sldId id="852" r:id="rId62"/>
    <p:sldId id="837" r:id="rId63"/>
    <p:sldId id="793" r:id="rId64"/>
    <p:sldId id="775" r:id="rId65"/>
    <p:sldId id="777" r:id="rId66"/>
    <p:sldId id="778" r:id="rId67"/>
    <p:sldId id="779" r:id="rId68"/>
    <p:sldId id="780" r:id="rId69"/>
    <p:sldId id="781" r:id="rId70"/>
    <p:sldId id="782" r:id="rId71"/>
    <p:sldId id="783"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13" r:id="rId95"/>
    <p:sldId id="838" r:id="rId96"/>
    <p:sldId id="792" r:id="rId97"/>
    <p:sldId id="623" r:id="rId98"/>
    <p:sldId id="773" r:id="rId99"/>
    <p:sldId id="501" r:id="rId100"/>
    <p:sldId id="662" r:id="rId101"/>
    <p:sldId id="692" r:id="rId102"/>
    <p:sldId id="679" r:id="rId103"/>
    <p:sldId id="555" r:id="rId104"/>
    <p:sldId id="567" r:id="rId105"/>
    <p:sldId id="821" r:id="rId106"/>
    <p:sldId id="686" r:id="rId107"/>
    <p:sldId id="687" r:id="rId108"/>
    <p:sldId id="688" r:id="rId109"/>
    <p:sldId id="689" r:id="rId110"/>
    <p:sldId id="690" r:id="rId111"/>
    <p:sldId id="865" r:id="rId112"/>
    <p:sldId id="822" r:id="rId113"/>
    <p:sldId id="823" r:id="rId114"/>
    <p:sldId id="693" r:id="rId115"/>
    <p:sldId id="587" r:id="rId116"/>
    <p:sldId id="874" r:id="rId117"/>
    <p:sldId id="589" r:id="rId118"/>
    <p:sldId id="875" r:id="rId119"/>
    <p:sldId id="600" r:id="rId120"/>
    <p:sldId id="681" r:id="rId121"/>
    <p:sldId id="663" r:id="rId122"/>
    <p:sldId id="682" r:id="rId123"/>
    <p:sldId id="683" r:id="rId124"/>
    <p:sldId id="591" r:id="rId125"/>
    <p:sldId id="684" r:id="rId126"/>
    <p:sldId id="685" r:id="rId127"/>
    <p:sldId id="869" r:id="rId128"/>
    <p:sldId id="871" r:id="rId129"/>
    <p:sldId id="870" r:id="rId130"/>
    <p:sldId id="872" r:id="rId131"/>
    <p:sldId id="878" r:id="rId132"/>
    <p:sldId id="867" r:id="rId133"/>
    <p:sldId id="877" r:id="rId134"/>
    <p:sldId id="664" r:id="rId135"/>
    <p:sldId id="665" r:id="rId136"/>
    <p:sldId id="818" r:id="rId137"/>
    <p:sldId id="819" r:id="rId138"/>
    <p:sldId id="666" r:id="rId139"/>
    <p:sldId id="668" r:id="rId140"/>
    <p:sldId id="599" r:id="rId141"/>
    <p:sldId id="630" r:id="rId142"/>
    <p:sldId id="824" r:id="rId143"/>
    <p:sldId id="701" r:id="rId144"/>
    <p:sldId id="834" r:id="rId145"/>
    <p:sldId id="674"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142835"/>
    <a:srgbClr val="000000"/>
    <a:srgbClr val="FCB64C"/>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autoAdjust="0"/>
    <p:restoredTop sz="75179" autoAdjust="0"/>
  </p:normalViewPr>
  <p:slideViewPr>
    <p:cSldViewPr snapToGrid="0" showGuides="1">
      <p:cViewPr>
        <p:scale>
          <a:sx n="157" d="100"/>
          <a:sy n="157" d="100"/>
        </p:scale>
        <p:origin x="-424" y="-9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4/14/18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93</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97</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131</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135</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tiff"/><Relationship Id="rId9" Type="http://schemas.openxmlformats.org/officeDocument/2006/relationships/image" Target="../media/image15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9.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image" Target="../media/image160.tiff"/><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63.png"/></Relationships>
</file>

<file path=ppt/slides/_rels/slide11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image" Target="../media/image160.tiff"/><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7.tiff"/><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68.tiff"/></Relationships>
</file>

<file path=ppt/slides/_rels/slide1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0.emf"/><Relationship Id="rId18" Type="http://schemas.openxmlformats.org/officeDocument/2006/relationships/image" Target="../media/image184.png"/><Relationship Id="rId3" Type="http://schemas.openxmlformats.org/officeDocument/2006/relationships/image" Target="../media/image171.emf"/><Relationship Id="rId7" Type="http://schemas.openxmlformats.org/officeDocument/2006/relationships/image" Target="../media/image175.png"/><Relationship Id="rId12" Type="http://schemas.openxmlformats.org/officeDocument/2006/relationships/image" Target="../media/image152.png"/><Relationship Id="rId17" Type="http://schemas.openxmlformats.org/officeDocument/2006/relationships/image" Target="../media/image183.png"/><Relationship Id="rId2" Type="http://schemas.openxmlformats.org/officeDocument/2006/relationships/notesSlide" Target="../notesSlides/notesSlide77.xml"/><Relationship Id="rId16" Type="http://schemas.openxmlformats.org/officeDocument/2006/relationships/image" Target="../media/image147.png"/><Relationship Id="rId20"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74.emf"/><Relationship Id="rId11" Type="http://schemas.openxmlformats.org/officeDocument/2006/relationships/image" Target="../media/image179.png"/><Relationship Id="rId5" Type="http://schemas.openxmlformats.org/officeDocument/2006/relationships/image" Target="../media/image173.emf"/><Relationship Id="rId15" Type="http://schemas.openxmlformats.org/officeDocument/2006/relationships/image" Target="../media/image182.png"/><Relationship Id="rId10" Type="http://schemas.openxmlformats.org/officeDocument/2006/relationships/image" Target="../media/image178.png"/><Relationship Id="rId19" Type="http://schemas.microsoft.com/office/2007/relationships/hdphoto" Target="../media/hdphoto6.wdp"/><Relationship Id="rId4" Type="http://schemas.openxmlformats.org/officeDocument/2006/relationships/image" Target="../media/image172.emf"/><Relationship Id="rId9" Type="http://schemas.openxmlformats.org/officeDocument/2006/relationships/image" Target="../media/image177.png"/><Relationship Id="rId14" Type="http://schemas.openxmlformats.org/officeDocument/2006/relationships/image" Target="../media/image181.png"/></Relationships>
</file>

<file path=ppt/slides/_rels/slide137.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23.png"/><Relationship Id="rId7" Type="http://schemas.openxmlformats.org/officeDocument/2006/relationships/image" Target="../media/image188.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92.tiff"/><Relationship Id="rId5" Type="http://schemas.openxmlformats.org/officeDocument/2006/relationships/image" Target="../media/image187.png"/><Relationship Id="rId10" Type="http://schemas.openxmlformats.org/officeDocument/2006/relationships/image" Target="../media/image191.png"/><Relationship Id="rId4" Type="http://schemas.openxmlformats.org/officeDocument/2006/relationships/image" Target="../media/image186.png"/><Relationship Id="rId9" Type="http://schemas.openxmlformats.org/officeDocument/2006/relationships/image" Target="../media/image190.png"/></Relationships>
</file>

<file path=ppt/slides/_rels/slide13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hyperlink" Target="https://aws.amazon.com/blogs/compute/set-up-a-continuous-delivery-pipeline-for-containers-using-aws-codepipeline-and-amazon-ecs/"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96.sv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100.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98.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16.png"/><Relationship Id="rId5" Type="http://schemas.microsoft.com/office/2007/relationships/hdphoto" Target="../media/hdphoto3.wdp"/><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3.png"/><Relationship Id="rId21" Type="http://schemas.openxmlformats.org/officeDocument/2006/relationships/image" Target="../media/image140.tiff"/><Relationship Id="rId7" Type="http://schemas.openxmlformats.org/officeDocument/2006/relationships/image" Target="../media/image10.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notesSlide" Target="../notesSlides/notesSlide56.xml"/><Relationship Id="rId16" Type="http://schemas.openxmlformats.org/officeDocument/2006/relationships/image" Target="../media/image135.tiff"/><Relationship Id="rId20" Type="http://schemas.openxmlformats.org/officeDocument/2006/relationships/image" Target="../media/image139.tiff"/><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5" Type="http://schemas.openxmlformats.org/officeDocument/2006/relationships/image" Target="../media/image134.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4.png"/><Relationship Id="rId9" Type="http://schemas.openxmlformats.org/officeDocument/2006/relationships/image" Target="../media/image128.png"/><Relationship Id="rId14" Type="http://schemas.openxmlformats.org/officeDocument/2006/relationships/image" Target="../media/image13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2"/>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2"/>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r>
              <a:rPr lang="en-US" dirty="0">
                <a:hlinkClick r:id="rId2"/>
              </a:rPr>
              <a:t>https://aws.amazon.com/blogs/compute/set-up-a-continuous-delivery-pipeline-for-containers-using-aws-codepipeline-and-amazon-ecs/</a:t>
            </a:r>
            <a:endParaRPr lang="en-US" dirty="0"/>
          </a:p>
          <a:p>
            <a:endParaRPr lang="en-US" dirty="0"/>
          </a:p>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94086" y="154679"/>
            <a:ext cx="7574115" cy="4319351"/>
            <a:chOff x="282873" y="-117465"/>
            <a:chExt cx="8584948" cy="4901748"/>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2075358"/>
              <a:ext cx="2159965" cy="2239962"/>
            </a:xfrm>
            <a:prstGeom prst="rect">
              <a:avLst/>
            </a:prstGeom>
          </p:spPr>
        </p:pic>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88774" y="2428233"/>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678363" y="2845950"/>
              <a:ext cx="1415832" cy="419131"/>
            </a:xfrm>
            <a:prstGeom prst="rect">
              <a:avLst/>
            </a:prstGeom>
            <a:noFill/>
          </p:spPr>
          <p:txBody>
            <a:bodyPr wrap="none" rtlCol="0">
              <a:spAutoFit/>
            </a:bodyPr>
            <a:lstStyle/>
            <a:p>
              <a:pPr defTabSz="457189"/>
              <a:r>
                <a:rPr lang="en-US" dirty="0">
                  <a:solidFill>
                    <a:srgbClr val="FFFFFF"/>
                  </a:solidFill>
                </a:rPr>
                <a:t>X-Ray API</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49" name="Picture 4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67103" y="1801032"/>
              <a:ext cx="2159965" cy="2239963"/>
            </a:xfrm>
            <a:prstGeom prst="rect">
              <a:avLst/>
            </a:prstGeom>
          </p:spPr>
        </p:pic>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6444698" y="2584321"/>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489415" y="4030085"/>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745592" y="2897059"/>
              <a:ext cx="500902" cy="576796"/>
            </a:xfrm>
            <a:prstGeom prst="rect">
              <a:avLst/>
            </a:prstGeom>
          </p:spPr>
        </p:pic>
        <p:sp>
          <p:nvSpPr>
            <p:cNvPr id="54" name="TextBox 53"/>
            <p:cNvSpPr txBox="1"/>
            <p:nvPr/>
          </p:nvSpPr>
          <p:spPr>
            <a:xfrm>
              <a:off x="7563431" y="3369525"/>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p:nvPr/>
          </p:nvCxnSpPr>
          <p:spPr>
            <a:xfrm>
              <a:off x="7398545" y="2322337"/>
              <a:ext cx="597499" cy="574723"/>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562323" y="2059220"/>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7" y="2540443"/>
              <a:ext cx="3170245" cy="645015"/>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799559" y="3177937"/>
              <a:ext cx="495256" cy="403543"/>
            </a:xfrm>
            <a:prstGeom prst="rect">
              <a:avLst/>
            </a:prstGeom>
          </p:spPr>
        </p:pic>
        <p:sp>
          <p:nvSpPr>
            <p:cNvPr id="71" name="TextBox 70"/>
            <p:cNvSpPr txBox="1"/>
            <p:nvPr/>
          </p:nvSpPr>
          <p:spPr>
            <a:xfrm>
              <a:off x="6504282" y="3485922"/>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stCxn id="53" idx="1"/>
              <a:endCxn id="70" idx="3"/>
            </p:cNvCxnSpPr>
            <p:nvPr/>
          </p:nvCxnSpPr>
          <p:spPr>
            <a:xfrm rot="10800000" flipV="1">
              <a:off x="7294816" y="3185457"/>
              <a:ext cx="450777" cy="194250"/>
            </a:xfrm>
            <a:prstGeom prst="curved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49397</TotalTime>
  <Words>8675</Words>
  <Application>Microsoft Macintosh PowerPoint</Application>
  <PresentationFormat>On-screen Show (16:9)</PresentationFormat>
  <Paragraphs>1283</Paragraphs>
  <Slides>142</Slides>
  <Notes>79</Notes>
  <HiddenSlides>15</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142</vt:i4>
      </vt:variant>
    </vt:vector>
  </HeadingPairs>
  <TitlesOfParts>
    <vt:vector size="159"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Amazon ECS</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PowerPoint Presentation</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677</cp:revision>
  <dcterms:created xsi:type="dcterms:W3CDTF">2016-06-17T18:22:10Z</dcterms:created>
  <dcterms:modified xsi:type="dcterms:W3CDTF">2018-04-14T06:09:33Z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